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62" r:id="rId7"/>
    <p:sldId id="283" r:id="rId8"/>
    <p:sldId id="284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алоян Динков Динев" initials="КДД" lastIdx="1" clrIdx="0">
    <p:extLst>
      <p:ext uri="{19B8F6BF-5375-455C-9EA6-DF929625EA0E}">
        <p15:presenceInfo xmlns:p15="http://schemas.microsoft.com/office/powerpoint/2012/main" userId="S::kddinev18@codingburgas.bg::0f9a00eb-e64f-4473-b189-104d105e79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03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3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3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814099-94CF-4514-AE79-C47D216A8D5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EECCCA4-9D7C-4622-BBD3-CFDEF54266D3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Мартин Иванов </a:t>
          </a:r>
          <a:r>
            <a:rPr lang="en-US" dirty="0"/>
            <a:t>and </a:t>
          </a:r>
          <a:r>
            <a:rPr lang="bg-BG" dirty="0"/>
            <a:t>Пламен </a:t>
          </a:r>
          <a:r>
            <a:rPr lang="bg-BG" dirty="0" err="1"/>
            <a:t>Дейлянов</a:t>
          </a:r>
          <a:r>
            <a:rPr lang="bg-BG" dirty="0"/>
            <a:t> – </a:t>
          </a:r>
          <a:r>
            <a:rPr lang="en-US" dirty="0" err="1"/>
            <a:t>TyperScript</a:t>
          </a:r>
          <a:r>
            <a:rPr lang="en-US" dirty="0"/>
            <a:t>, </a:t>
          </a:r>
          <a:r>
            <a:rPr lang="en-US" dirty="0" err="1"/>
            <a:t>WordGame</a:t>
          </a:r>
          <a:r>
            <a:rPr lang="en-US" dirty="0"/>
            <a:t> scripts</a:t>
          </a:r>
        </a:p>
      </dgm:t>
    </dgm:pt>
    <dgm:pt modelId="{94C171AC-C390-4781-93B1-D342A48EDA4C}" type="parTrans" cxnId="{77792280-6D11-4AD6-B743-215DD5CEF3AF}">
      <dgm:prSet/>
      <dgm:spPr/>
      <dgm:t>
        <a:bodyPr/>
        <a:lstStyle/>
        <a:p>
          <a:endParaRPr lang="en-US"/>
        </a:p>
      </dgm:t>
    </dgm:pt>
    <dgm:pt modelId="{4E7FB10A-DCB5-40BC-8CB8-E0B860633BFE}" type="sibTrans" cxnId="{77792280-6D11-4AD6-B743-215DD5CEF3AF}">
      <dgm:prSet/>
      <dgm:spPr/>
      <dgm:t>
        <a:bodyPr/>
        <a:lstStyle/>
        <a:p>
          <a:endParaRPr lang="en-US"/>
        </a:p>
      </dgm:t>
    </dgm:pt>
    <dgm:pt modelId="{D63C4E0B-1380-40E9-AD99-31FCBAC4E433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Ренета Топалска – </a:t>
          </a:r>
          <a:r>
            <a:rPr lang="en-US" dirty="0"/>
            <a:t>Scrum master</a:t>
          </a:r>
        </a:p>
      </dgm:t>
    </dgm:pt>
    <dgm:pt modelId="{9A11AB5F-0E96-490B-ADCF-4DD961CA5519}" type="parTrans" cxnId="{C1212BC0-2998-4198-95C1-DA0635B065D2}">
      <dgm:prSet/>
      <dgm:spPr/>
      <dgm:t>
        <a:bodyPr/>
        <a:lstStyle/>
        <a:p>
          <a:endParaRPr lang="en-US"/>
        </a:p>
      </dgm:t>
    </dgm:pt>
    <dgm:pt modelId="{7084639F-0E7E-47E2-9018-94283B644E62}" type="sibTrans" cxnId="{C1212BC0-2998-4198-95C1-DA0635B065D2}">
      <dgm:prSet/>
      <dgm:spPr/>
      <dgm:t>
        <a:bodyPr/>
        <a:lstStyle/>
        <a:p>
          <a:endParaRPr lang="en-US"/>
        </a:p>
      </dgm:t>
    </dgm:pt>
    <dgm:pt modelId="{B7254772-F046-44ED-87EE-00C356937F26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Росен Папазов – </a:t>
          </a:r>
          <a:r>
            <a:rPr lang="en-US" dirty="0"/>
            <a:t>Sound designer</a:t>
          </a:r>
        </a:p>
      </dgm:t>
    </dgm:pt>
    <dgm:pt modelId="{E24D3CFC-ACF6-410E-BB62-E47ED8C162E5}" type="parTrans" cxnId="{E027005D-4239-4653-BE0F-7B540F4A4A72}">
      <dgm:prSet/>
      <dgm:spPr/>
      <dgm:t>
        <a:bodyPr/>
        <a:lstStyle/>
        <a:p>
          <a:endParaRPr lang="en-US"/>
        </a:p>
      </dgm:t>
    </dgm:pt>
    <dgm:pt modelId="{4851087F-55B1-4E10-8D03-A8D44A97A856}" type="sibTrans" cxnId="{E027005D-4239-4653-BE0F-7B540F4A4A72}">
      <dgm:prSet/>
      <dgm:spPr/>
      <dgm:t>
        <a:bodyPr/>
        <a:lstStyle/>
        <a:p>
          <a:endParaRPr lang="en-US"/>
        </a:p>
      </dgm:t>
    </dgm:pt>
    <dgm:pt modelId="{4C21F811-904E-4811-B938-4BAA98CB7528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Калоян Динев – </a:t>
          </a:r>
          <a:r>
            <a:rPr lang="en-US" dirty="0"/>
            <a:t>Back-End developer, code checker, </a:t>
          </a:r>
          <a:r>
            <a:rPr lang="en-US" dirty="0" smtClean="0"/>
            <a:t>presentation, </a:t>
          </a:r>
          <a:r>
            <a:rPr lang="en-US" dirty="0"/>
            <a:t>designer, update </a:t>
          </a:r>
          <a:r>
            <a:rPr lang="en-US" dirty="0" err="1"/>
            <a:t>TyperScript</a:t>
          </a:r>
          <a:r>
            <a:rPr lang="en-US" dirty="0"/>
            <a:t>, </a:t>
          </a:r>
          <a:r>
            <a:rPr lang="en-US" dirty="0" err="1"/>
            <a:t>WordGame</a:t>
          </a:r>
          <a:r>
            <a:rPr lang="en-US" dirty="0"/>
            <a:t> scripts</a:t>
          </a:r>
        </a:p>
      </dgm:t>
    </dgm:pt>
    <dgm:pt modelId="{F8C83589-430E-4E76-B594-E54413946EB2}" type="parTrans" cxnId="{A5D8F1FA-F674-47CA-9AE6-7877FA6FC3F9}">
      <dgm:prSet/>
      <dgm:spPr/>
      <dgm:t>
        <a:bodyPr/>
        <a:lstStyle/>
        <a:p>
          <a:endParaRPr lang="en-US"/>
        </a:p>
      </dgm:t>
    </dgm:pt>
    <dgm:pt modelId="{898F159A-1926-470A-9F12-933AAD664FA8}" type="sibTrans" cxnId="{A5D8F1FA-F674-47CA-9AE6-7877FA6FC3F9}">
      <dgm:prSet/>
      <dgm:spPr/>
      <dgm:t>
        <a:bodyPr/>
        <a:lstStyle/>
        <a:p>
          <a:endParaRPr lang="en-US"/>
        </a:p>
      </dgm:t>
    </dgm:pt>
    <dgm:pt modelId="{9BD7C7C6-2FC6-4474-B49C-43D22D4054BA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Мирослав Иванов – </a:t>
          </a:r>
          <a:r>
            <a:rPr lang="en-US" dirty="0" smtClean="0"/>
            <a:t>Documentation</a:t>
          </a:r>
          <a:endParaRPr lang="en-US" dirty="0"/>
        </a:p>
      </dgm:t>
    </dgm:pt>
    <dgm:pt modelId="{6EAB7E51-C03A-4D6F-AD60-B14C11D23418}" type="parTrans" cxnId="{16E8EC92-79B3-4E66-891A-0CCF049DF631}">
      <dgm:prSet/>
      <dgm:spPr/>
      <dgm:t>
        <a:bodyPr/>
        <a:lstStyle/>
        <a:p>
          <a:endParaRPr lang="en-GB"/>
        </a:p>
      </dgm:t>
    </dgm:pt>
    <dgm:pt modelId="{4D5B251E-8A87-4594-8D5D-89E4D2F564C0}" type="sibTrans" cxnId="{16E8EC92-79B3-4E66-891A-0CCF049DF631}">
      <dgm:prSet/>
      <dgm:spPr/>
      <dgm:t>
        <a:bodyPr/>
        <a:lstStyle/>
        <a:p>
          <a:endParaRPr lang="en-GB"/>
        </a:p>
      </dgm:t>
    </dgm:pt>
    <dgm:pt modelId="{4F917C21-AD61-40BA-9A6A-722C092F0EEE}" type="pres">
      <dgm:prSet presAssocID="{3A814099-94CF-4514-AE79-C47D216A8D5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64C2517-C2BB-4836-BD8A-629ED8351C8A}" type="pres">
      <dgm:prSet presAssocID="{4EECCCA4-9D7C-4622-BBD3-CFDEF54266D3}" presName="compNode" presStyleCnt="0"/>
      <dgm:spPr/>
    </dgm:pt>
    <dgm:pt modelId="{C03F1987-7951-4E7D-88B6-7FF1B0F45484}" type="pres">
      <dgm:prSet presAssocID="{4EECCCA4-9D7C-4622-BBD3-CFDEF54266D3}" presName="bgRect" presStyleLbl="bgShp" presStyleIdx="0" presStyleCnt="5"/>
      <dgm:spPr/>
    </dgm:pt>
    <dgm:pt modelId="{2A542092-4D9F-4CE3-92B2-EDE5E08E9CCD}" type="pres">
      <dgm:prSet presAssocID="{4EECCCA4-9D7C-4622-BBD3-CFDEF54266D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9FAE4A76-627B-434B-8133-12DE3790D6FF}" type="pres">
      <dgm:prSet presAssocID="{4EECCCA4-9D7C-4622-BBD3-CFDEF54266D3}" presName="spaceRect" presStyleCnt="0"/>
      <dgm:spPr/>
    </dgm:pt>
    <dgm:pt modelId="{F226AC9B-32D7-4B04-B855-93184FE518A5}" type="pres">
      <dgm:prSet presAssocID="{4EECCCA4-9D7C-4622-BBD3-CFDEF54266D3}" presName="parTx" presStyleLbl="revTx" presStyleIdx="0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663FF8CA-4DFC-446A-BB60-F4BCA38E0906}" type="pres">
      <dgm:prSet presAssocID="{4E7FB10A-DCB5-40BC-8CB8-E0B860633BFE}" presName="sibTrans" presStyleCnt="0"/>
      <dgm:spPr/>
    </dgm:pt>
    <dgm:pt modelId="{CDC5C037-4553-4F65-B4C1-507717AE7A18}" type="pres">
      <dgm:prSet presAssocID="{D63C4E0B-1380-40E9-AD99-31FCBAC4E433}" presName="compNode" presStyleCnt="0"/>
      <dgm:spPr/>
    </dgm:pt>
    <dgm:pt modelId="{8D5B5770-4966-4557-93F9-DAFA9D268DCE}" type="pres">
      <dgm:prSet presAssocID="{D63C4E0B-1380-40E9-AD99-31FCBAC4E433}" presName="bgRect" presStyleLbl="bgShp" presStyleIdx="1" presStyleCnt="5"/>
      <dgm:spPr/>
    </dgm:pt>
    <dgm:pt modelId="{7AC0BCB9-CB69-42E6-BBB5-3A743E258A33}" type="pres">
      <dgm:prSet presAssocID="{D63C4E0B-1380-40E9-AD99-31FCBAC4E433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30043FC7-2130-47FD-8750-DA81D79B6705}" type="pres">
      <dgm:prSet presAssocID="{D63C4E0B-1380-40E9-AD99-31FCBAC4E433}" presName="spaceRect" presStyleCnt="0"/>
      <dgm:spPr/>
    </dgm:pt>
    <dgm:pt modelId="{65ABC1FB-E647-4973-87CA-8CF70489A95E}" type="pres">
      <dgm:prSet presAssocID="{D63C4E0B-1380-40E9-AD99-31FCBAC4E433}" presName="parTx" presStyleLbl="revTx" presStyleIdx="1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77EA897-5F60-4A97-B685-E1237EE0B3B6}" type="pres">
      <dgm:prSet presAssocID="{7084639F-0E7E-47E2-9018-94283B644E62}" presName="sibTrans" presStyleCnt="0"/>
      <dgm:spPr/>
    </dgm:pt>
    <dgm:pt modelId="{FBEFCB53-2D35-4158-9B4C-0558F489E449}" type="pres">
      <dgm:prSet presAssocID="{B7254772-F046-44ED-87EE-00C356937F26}" presName="compNode" presStyleCnt="0"/>
      <dgm:spPr/>
    </dgm:pt>
    <dgm:pt modelId="{D24A7CE1-F6BF-41F4-9EE0-846176A0336C}" type="pres">
      <dgm:prSet presAssocID="{B7254772-F046-44ED-87EE-00C356937F26}" presName="bgRect" presStyleLbl="bgShp" presStyleIdx="2" presStyleCnt="5"/>
      <dgm:spPr/>
    </dgm:pt>
    <dgm:pt modelId="{1B1F1105-6DC3-43CD-91CA-319D9AF0F93E}" type="pres">
      <dgm:prSet presAssocID="{B7254772-F046-44ED-87EE-00C356937F2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phones"/>
        </a:ext>
      </dgm:extLst>
    </dgm:pt>
    <dgm:pt modelId="{954A8713-5D8A-406B-9CF7-F42FF0657AEA}" type="pres">
      <dgm:prSet presAssocID="{B7254772-F046-44ED-87EE-00C356937F26}" presName="spaceRect" presStyleCnt="0"/>
      <dgm:spPr/>
    </dgm:pt>
    <dgm:pt modelId="{2ED58A98-F086-4AC7-B678-CCD8B0CCCBD7}" type="pres">
      <dgm:prSet presAssocID="{B7254772-F046-44ED-87EE-00C356937F26}" presName="parTx" presStyleLbl="revTx" presStyleIdx="2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89A90D1-A211-4509-889C-B7A99FB67C49}" type="pres">
      <dgm:prSet presAssocID="{4851087F-55B1-4E10-8D03-A8D44A97A856}" presName="sibTrans" presStyleCnt="0"/>
      <dgm:spPr/>
    </dgm:pt>
    <dgm:pt modelId="{14008163-2AB6-41DE-82B7-6C979078CAC4}" type="pres">
      <dgm:prSet presAssocID="{4C21F811-904E-4811-B938-4BAA98CB7528}" presName="compNode" presStyleCnt="0"/>
      <dgm:spPr/>
    </dgm:pt>
    <dgm:pt modelId="{98202385-C593-4C9B-9A00-F2D93C99431D}" type="pres">
      <dgm:prSet presAssocID="{4C21F811-904E-4811-B938-4BAA98CB7528}" presName="bgRect" presStyleLbl="bgShp" presStyleIdx="3" presStyleCnt="5"/>
      <dgm:spPr/>
    </dgm:pt>
    <dgm:pt modelId="{BD16798C-6D8A-4076-A2F9-7CF7D667217F}" type="pres">
      <dgm:prSet presAssocID="{4C21F811-904E-4811-B938-4BAA98CB7528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D5C4E7E8-2766-4121-984F-94817280A544}" type="pres">
      <dgm:prSet presAssocID="{4C21F811-904E-4811-B938-4BAA98CB7528}" presName="spaceRect" presStyleCnt="0"/>
      <dgm:spPr/>
    </dgm:pt>
    <dgm:pt modelId="{C02E9A9E-CC97-4EB3-AC5A-A673ED1092DB}" type="pres">
      <dgm:prSet presAssocID="{4C21F811-904E-4811-B938-4BAA98CB7528}" presName="parTx" presStyleLbl="revTx" presStyleIdx="3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A862B9E3-B66F-4843-9514-3BCEE457AD1D}" type="pres">
      <dgm:prSet presAssocID="{898F159A-1926-470A-9F12-933AAD664FA8}" presName="sibTrans" presStyleCnt="0"/>
      <dgm:spPr/>
    </dgm:pt>
    <dgm:pt modelId="{5BA7FCDF-E138-4A9E-904A-95C06420B9DE}" type="pres">
      <dgm:prSet presAssocID="{9BD7C7C6-2FC6-4474-B49C-43D22D4054BA}" presName="compNode" presStyleCnt="0"/>
      <dgm:spPr/>
    </dgm:pt>
    <dgm:pt modelId="{445C48D3-FACA-497E-A314-A6D3175F3919}" type="pres">
      <dgm:prSet presAssocID="{9BD7C7C6-2FC6-4474-B49C-43D22D4054BA}" presName="bgRect" presStyleLbl="bgShp" presStyleIdx="4" presStyleCnt="5" custLinFactNeighborX="0" custLinFactNeighborY="-7893"/>
      <dgm:spPr/>
    </dgm:pt>
    <dgm:pt modelId="{3B0537A4-91B7-43AE-8CBD-00638A3DC3E2}" type="pres">
      <dgm:prSet presAssocID="{9BD7C7C6-2FC6-4474-B49C-43D22D4054BA}" presName="iconRect" presStyleLbl="node1" presStyleIdx="4" presStyleCnt="5"/>
      <dgm:spPr/>
    </dgm:pt>
    <dgm:pt modelId="{578A8CD9-B092-48AE-9197-56A8B1337A33}" type="pres">
      <dgm:prSet presAssocID="{9BD7C7C6-2FC6-4474-B49C-43D22D4054BA}" presName="spaceRect" presStyleCnt="0"/>
      <dgm:spPr/>
    </dgm:pt>
    <dgm:pt modelId="{2588FDD8-4381-498D-ABD1-8A42D2C6AF2A}" type="pres">
      <dgm:prSet presAssocID="{9BD7C7C6-2FC6-4474-B49C-43D22D4054BA}" presName="parTx" presStyleLbl="revTx" presStyleIdx="4" presStyleCnt="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A5D8F1FA-F674-47CA-9AE6-7877FA6FC3F9}" srcId="{3A814099-94CF-4514-AE79-C47D216A8D5D}" destId="{4C21F811-904E-4811-B938-4BAA98CB7528}" srcOrd="3" destOrd="0" parTransId="{F8C83589-430E-4E76-B594-E54413946EB2}" sibTransId="{898F159A-1926-470A-9F12-933AAD664FA8}"/>
    <dgm:cxn modelId="{E027005D-4239-4653-BE0F-7B540F4A4A72}" srcId="{3A814099-94CF-4514-AE79-C47D216A8D5D}" destId="{B7254772-F046-44ED-87EE-00C356937F26}" srcOrd="2" destOrd="0" parTransId="{E24D3CFC-ACF6-410E-BB62-E47ED8C162E5}" sibTransId="{4851087F-55B1-4E10-8D03-A8D44A97A856}"/>
    <dgm:cxn modelId="{0AEF6D26-043C-4608-A527-84DEFAC4E507}" type="presOf" srcId="{B7254772-F046-44ED-87EE-00C356937F26}" destId="{2ED58A98-F086-4AC7-B678-CCD8B0CCCBD7}" srcOrd="0" destOrd="0" presId="urn:microsoft.com/office/officeart/2018/2/layout/IconVerticalSolidList"/>
    <dgm:cxn modelId="{8BEF613A-F5FA-40DB-9F3A-CF1FC284F5D8}" type="presOf" srcId="{4C21F811-904E-4811-B938-4BAA98CB7528}" destId="{C02E9A9E-CC97-4EB3-AC5A-A673ED1092DB}" srcOrd="0" destOrd="0" presId="urn:microsoft.com/office/officeart/2018/2/layout/IconVerticalSolidList"/>
    <dgm:cxn modelId="{77792280-6D11-4AD6-B743-215DD5CEF3AF}" srcId="{3A814099-94CF-4514-AE79-C47D216A8D5D}" destId="{4EECCCA4-9D7C-4622-BBD3-CFDEF54266D3}" srcOrd="0" destOrd="0" parTransId="{94C171AC-C390-4781-93B1-D342A48EDA4C}" sibTransId="{4E7FB10A-DCB5-40BC-8CB8-E0B860633BFE}"/>
    <dgm:cxn modelId="{C1212BC0-2998-4198-95C1-DA0635B065D2}" srcId="{3A814099-94CF-4514-AE79-C47D216A8D5D}" destId="{D63C4E0B-1380-40E9-AD99-31FCBAC4E433}" srcOrd="1" destOrd="0" parTransId="{9A11AB5F-0E96-490B-ADCF-4DD961CA5519}" sibTransId="{7084639F-0E7E-47E2-9018-94283B644E62}"/>
    <dgm:cxn modelId="{84514E0C-927E-47C9-9E84-74DEF3EE686D}" type="presOf" srcId="{3A814099-94CF-4514-AE79-C47D216A8D5D}" destId="{4F917C21-AD61-40BA-9A6A-722C092F0EEE}" srcOrd="0" destOrd="0" presId="urn:microsoft.com/office/officeart/2018/2/layout/IconVerticalSolidList"/>
    <dgm:cxn modelId="{0C8F819B-CE3A-47CA-A03D-C505B89E3A56}" type="presOf" srcId="{4EECCCA4-9D7C-4622-BBD3-CFDEF54266D3}" destId="{F226AC9B-32D7-4B04-B855-93184FE518A5}" srcOrd="0" destOrd="0" presId="urn:microsoft.com/office/officeart/2018/2/layout/IconVerticalSolidList"/>
    <dgm:cxn modelId="{3538F9AE-9D4F-42BB-9A97-A691AE613FB0}" type="presOf" srcId="{D63C4E0B-1380-40E9-AD99-31FCBAC4E433}" destId="{65ABC1FB-E647-4973-87CA-8CF70489A95E}" srcOrd="0" destOrd="0" presId="urn:microsoft.com/office/officeart/2018/2/layout/IconVerticalSolidList"/>
    <dgm:cxn modelId="{16E8EC92-79B3-4E66-891A-0CCF049DF631}" srcId="{3A814099-94CF-4514-AE79-C47D216A8D5D}" destId="{9BD7C7C6-2FC6-4474-B49C-43D22D4054BA}" srcOrd="4" destOrd="0" parTransId="{6EAB7E51-C03A-4D6F-AD60-B14C11D23418}" sibTransId="{4D5B251E-8A87-4594-8D5D-89E4D2F564C0}"/>
    <dgm:cxn modelId="{E07DDB07-1563-4BB0-AB91-DCD0A7F8199C}" type="presOf" srcId="{9BD7C7C6-2FC6-4474-B49C-43D22D4054BA}" destId="{2588FDD8-4381-498D-ABD1-8A42D2C6AF2A}" srcOrd="0" destOrd="0" presId="urn:microsoft.com/office/officeart/2018/2/layout/IconVerticalSolidList"/>
    <dgm:cxn modelId="{FFD5D566-A421-4281-84D0-FFEFCE453E92}" type="presParOf" srcId="{4F917C21-AD61-40BA-9A6A-722C092F0EEE}" destId="{364C2517-C2BB-4836-BD8A-629ED8351C8A}" srcOrd="0" destOrd="0" presId="urn:microsoft.com/office/officeart/2018/2/layout/IconVerticalSolidList"/>
    <dgm:cxn modelId="{0D6E965E-CCAA-46DB-9ED1-C17CC342A697}" type="presParOf" srcId="{364C2517-C2BB-4836-BD8A-629ED8351C8A}" destId="{C03F1987-7951-4E7D-88B6-7FF1B0F45484}" srcOrd="0" destOrd="0" presId="urn:microsoft.com/office/officeart/2018/2/layout/IconVerticalSolidList"/>
    <dgm:cxn modelId="{EC58A801-C325-49DC-AD0C-54DA5F40083F}" type="presParOf" srcId="{364C2517-C2BB-4836-BD8A-629ED8351C8A}" destId="{2A542092-4D9F-4CE3-92B2-EDE5E08E9CCD}" srcOrd="1" destOrd="0" presId="urn:microsoft.com/office/officeart/2018/2/layout/IconVerticalSolidList"/>
    <dgm:cxn modelId="{A07868D1-73D5-471E-AEDB-344E91DE62FC}" type="presParOf" srcId="{364C2517-C2BB-4836-BD8A-629ED8351C8A}" destId="{9FAE4A76-627B-434B-8133-12DE3790D6FF}" srcOrd="2" destOrd="0" presId="urn:microsoft.com/office/officeart/2018/2/layout/IconVerticalSolidList"/>
    <dgm:cxn modelId="{BCA474D6-99A6-485B-8A76-500409F58AB4}" type="presParOf" srcId="{364C2517-C2BB-4836-BD8A-629ED8351C8A}" destId="{F226AC9B-32D7-4B04-B855-93184FE518A5}" srcOrd="3" destOrd="0" presId="urn:microsoft.com/office/officeart/2018/2/layout/IconVerticalSolidList"/>
    <dgm:cxn modelId="{93E33716-CA77-4383-9457-5F87EFAB11FC}" type="presParOf" srcId="{4F917C21-AD61-40BA-9A6A-722C092F0EEE}" destId="{663FF8CA-4DFC-446A-BB60-F4BCA38E0906}" srcOrd="1" destOrd="0" presId="urn:microsoft.com/office/officeart/2018/2/layout/IconVerticalSolidList"/>
    <dgm:cxn modelId="{C18BF9FD-C0B1-4B18-9BD3-0BE4BCBF6437}" type="presParOf" srcId="{4F917C21-AD61-40BA-9A6A-722C092F0EEE}" destId="{CDC5C037-4553-4F65-B4C1-507717AE7A18}" srcOrd="2" destOrd="0" presId="urn:microsoft.com/office/officeart/2018/2/layout/IconVerticalSolidList"/>
    <dgm:cxn modelId="{BA2E9EBE-F62A-4FBF-ABE3-9942884BEF9B}" type="presParOf" srcId="{CDC5C037-4553-4F65-B4C1-507717AE7A18}" destId="{8D5B5770-4966-4557-93F9-DAFA9D268DCE}" srcOrd="0" destOrd="0" presId="urn:microsoft.com/office/officeart/2018/2/layout/IconVerticalSolidList"/>
    <dgm:cxn modelId="{493DF31F-46D3-497C-B3AD-B2767F096866}" type="presParOf" srcId="{CDC5C037-4553-4F65-B4C1-507717AE7A18}" destId="{7AC0BCB9-CB69-42E6-BBB5-3A743E258A33}" srcOrd="1" destOrd="0" presId="urn:microsoft.com/office/officeart/2018/2/layout/IconVerticalSolidList"/>
    <dgm:cxn modelId="{6B5327B1-F16B-47DD-BA79-766AFCA3A6C6}" type="presParOf" srcId="{CDC5C037-4553-4F65-B4C1-507717AE7A18}" destId="{30043FC7-2130-47FD-8750-DA81D79B6705}" srcOrd="2" destOrd="0" presId="urn:microsoft.com/office/officeart/2018/2/layout/IconVerticalSolidList"/>
    <dgm:cxn modelId="{7A162399-C315-4CC0-AA6E-9CDEE14CE222}" type="presParOf" srcId="{CDC5C037-4553-4F65-B4C1-507717AE7A18}" destId="{65ABC1FB-E647-4973-87CA-8CF70489A95E}" srcOrd="3" destOrd="0" presId="urn:microsoft.com/office/officeart/2018/2/layout/IconVerticalSolidList"/>
    <dgm:cxn modelId="{387A7716-A0C9-43EE-B34A-0F63C469430C}" type="presParOf" srcId="{4F917C21-AD61-40BA-9A6A-722C092F0EEE}" destId="{577EA897-5F60-4A97-B685-E1237EE0B3B6}" srcOrd="3" destOrd="0" presId="urn:microsoft.com/office/officeart/2018/2/layout/IconVerticalSolidList"/>
    <dgm:cxn modelId="{21A8A753-CD1F-4A9B-8438-58AA126A186B}" type="presParOf" srcId="{4F917C21-AD61-40BA-9A6A-722C092F0EEE}" destId="{FBEFCB53-2D35-4158-9B4C-0558F489E449}" srcOrd="4" destOrd="0" presId="urn:microsoft.com/office/officeart/2018/2/layout/IconVerticalSolidList"/>
    <dgm:cxn modelId="{66CECC68-0760-4C0F-B318-A7095088604B}" type="presParOf" srcId="{FBEFCB53-2D35-4158-9B4C-0558F489E449}" destId="{D24A7CE1-F6BF-41F4-9EE0-846176A0336C}" srcOrd="0" destOrd="0" presId="urn:microsoft.com/office/officeart/2018/2/layout/IconVerticalSolidList"/>
    <dgm:cxn modelId="{A2E52E96-0DE4-4B35-81CC-56135FF2B3A8}" type="presParOf" srcId="{FBEFCB53-2D35-4158-9B4C-0558F489E449}" destId="{1B1F1105-6DC3-43CD-91CA-319D9AF0F93E}" srcOrd="1" destOrd="0" presId="urn:microsoft.com/office/officeart/2018/2/layout/IconVerticalSolidList"/>
    <dgm:cxn modelId="{6E9AC7A6-0D6F-496C-BAB3-C377A04CA20E}" type="presParOf" srcId="{FBEFCB53-2D35-4158-9B4C-0558F489E449}" destId="{954A8713-5D8A-406B-9CF7-F42FF0657AEA}" srcOrd="2" destOrd="0" presId="urn:microsoft.com/office/officeart/2018/2/layout/IconVerticalSolidList"/>
    <dgm:cxn modelId="{43DCEC90-CD0B-4FCD-B8C5-E58712FA7D10}" type="presParOf" srcId="{FBEFCB53-2D35-4158-9B4C-0558F489E449}" destId="{2ED58A98-F086-4AC7-B678-CCD8B0CCCBD7}" srcOrd="3" destOrd="0" presId="urn:microsoft.com/office/officeart/2018/2/layout/IconVerticalSolidList"/>
    <dgm:cxn modelId="{9BECAF47-EB11-4DC1-A728-4789B4EC31CE}" type="presParOf" srcId="{4F917C21-AD61-40BA-9A6A-722C092F0EEE}" destId="{789A90D1-A211-4509-889C-B7A99FB67C49}" srcOrd="5" destOrd="0" presId="urn:microsoft.com/office/officeart/2018/2/layout/IconVerticalSolidList"/>
    <dgm:cxn modelId="{642D25F1-4EFA-472D-AD48-14495963B472}" type="presParOf" srcId="{4F917C21-AD61-40BA-9A6A-722C092F0EEE}" destId="{14008163-2AB6-41DE-82B7-6C979078CAC4}" srcOrd="6" destOrd="0" presId="urn:microsoft.com/office/officeart/2018/2/layout/IconVerticalSolidList"/>
    <dgm:cxn modelId="{5FF25639-769D-4FA8-9653-2789593B7901}" type="presParOf" srcId="{14008163-2AB6-41DE-82B7-6C979078CAC4}" destId="{98202385-C593-4C9B-9A00-F2D93C99431D}" srcOrd="0" destOrd="0" presId="urn:microsoft.com/office/officeart/2018/2/layout/IconVerticalSolidList"/>
    <dgm:cxn modelId="{D792B24F-BB45-47A6-AC52-6B24EE47D6E9}" type="presParOf" srcId="{14008163-2AB6-41DE-82B7-6C979078CAC4}" destId="{BD16798C-6D8A-4076-A2F9-7CF7D667217F}" srcOrd="1" destOrd="0" presId="urn:microsoft.com/office/officeart/2018/2/layout/IconVerticalSolidList"/>
    <dgm:cxn modelId="{E0D760D6-2DF5-4825-9B97-0DC7423677B0}" type="presParOf" srcId="{14008163-2AB6-41DE-82B7-6C979078CAC4}" destId="{D5C4E7E8-2766-4121-984F-94817280A544}" srcOrd="2" destOrd="0" presId="urn:microsoft.com/office/officeart/2018/2/layout/IconVerticalSolidList"/>
    <dgm:cxn modelId="{2F6BBD9E-6019-4592-8285-D4D674BC68DF}" type="presParOf" srcId="{14008163-2AB6-41DE-82B7-6C979078CAC4}" destId="{C02E9A9E-CC97-4EB3-AC5A-A673ED1092DB}" srcOrd="3" destOrd="0" presId="urn:microsoft.com/office/officeart/2018/2/layout/IconVerticalSolidList"/>
    <dgm:cxn modelId="{55329877-8067-4605-9336-7D1E089C72BB}" type="presParOf" srcId="{4F917C21-AD61-40BA-9A6A-722C092F0EEE}" destId="{A862B9E3-B66F-4843-9514-3BCEE457AD1D}" srcOrd="7" destOrd="0" presId="urn:microsoft.com/office/officeart/2018/2/layout/IconVerticalSolidList"/>
    <dgm:cxn modelId="{DABE50E8-9BD5-40DE-889B-D43BA14B641A}" type="presParOf" srcId="{4F917C21-AD61-40BA-9A6A-722C092F0EEE}" destId="{5BA7FCDF-E138-4A9E-904A-95C06420B9DE}" srcOrd="8" destOrd="0" presId="urn:microsoft.com/office/officeart/2018/2/layout/IconVerticalSolidList"/>
    <dgm:cxn modelId="{9A9A8402-ACD3-4C12-B142-D173B6B5722E}" type="presParOf" srcId="{5BA7FCDF-E138-4A9E-904A-95C06420B9DE}" destId="{445C48D3-FACA-497E-A314-A6D3175F3919}" srcOrd="0" destOrd="0" presId="urn:microsoft.com/office/officeart/2018/2/layout/IconVerticalSolidList"/>
    <dgm:cxn modelId="{17BC4281-E2EE-416A-B2D2-9C7B8081D460}" type="presParOf" srcId="{5BA7FCDF-E138-4A9E-904A-95C06420B9DE}" destId="{3B0537A4-91B7-43AE-8CBD-00638A3DC3E2}" srcOrd="1" destOrd="0" presId="urn:microsoft.com/office/officeart/2018/2/layout/IconVerticalSolidList"/>
    <dgm:cxn modelId="{E2E591D3-6B6A-4E2C-9BBC-29FA2D773FF5}" type="presParOf" srcId="{5BA7FCDF-E138-4A9E-904A-95C06420B9DE}" destId="{578A8CD9-B092-48AE-9197-56A8B1337A33}" srcOrd="2" destOrd="0" presId="urn:microsoft.com/office/officeart/2018/2/layout/IconVerticalSolidList"/>
    <dgm:cxn modelId="{1D80A743-0835-44AB-94E6-9BCE3C513860}" type="presParOf" srcId="{5BA7FCDF-E138-4A9E-904A-95C06420B9DE}" destId="{2588FDD8-4381-498D-ABD1-8A42D2C6AF2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E5DE1EE-22D5-4A58-9467-7931FA0A1C9F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C29EE9D-14BC-4327-A830-C71C2167CD2A}">
      <dgm:prSet/>
      <dgm:spPr/>
      <dgm:t>
        <a:bodyPr/>
        <a:lstStyle/>
        <a:p>
          <a:r>
            <a:rPr lang="en-US"/>
            <a:t>Implement voice act</a:t>
          </a:r>
        </a:p>
      </dgm:t>
    </dgm:pt>
    <dgm:pt modelId="{E3AB0C3F-B761-47E4-A387-6A30BD9FD058}" type="parTrans" cxnId="{52ED9730-97D8-4C14-B82F-49F3F05AC83B}">
      <dgm:prSet/>
      <dgm:spPr/>
      <dgm:t>
        <a:bodyPr/>
        <a:lstStyle/>
        <a:p>
          <a:endParaRPr lang="en-US"/>
        </a:p>
      </dgm:t>
    </dgm:pt>
    <dgm:pt modelId="{BE3C2961-35AD-4E31-9892-CA47B5B3EC2D}" type="sibTrans" cxnId="{52ED9730-97D8-4C14-B82F-49F3F05AC83B}">
      <dgm:prSet/>
      <dgm:spPr/>
      <dgm:t>
        <a:bodyPr/>
        <a:lstStyle/>
        <a:p>
          <a:endParaRPr lang="en-US"/>
        </a:p>
      </dgm:t>
    </dgm:pt>
    <dgm:pt modelId="{B5034C2D-884B-43CD-85E1-2DB140BF9161}">
      <dgm:prSet/>
      <dgm:spPr/>
      <dgm:t>
        <a:bodyPr/>
        <a:lstStyle/>
        <a:p>
          <a:r>
            <a:rPr lang="en-US"/>
            <a:t>Implement more mini games</a:t>
          </a:r>
        </a:p>
      </dgm:t>
    </dgm:pt>
    <dgm:pt modelId="{54834D89-64E9-4A50-BF61-64206F66ABD4}" type="parTrans" cxnId="{9BE23C28-558F-404E-8625-A672BA61D63D}">
      <dgm:prSet/>
      <dgm:spPr/>
      <dgm:t>
        <a:bodyPr/>
        <a:lstStyle/>
        <a:p>
          <a:endParaRPr lang="en-US"/>
        </a:p>
      </dgm:t>
    </dgm:pt>
    <dgm:pt modelId="{58F1FA45-A411-40BC-8CCA-2CF5F5340D99}" type="sibTrans" cxnId="{9BE23C28-558F-404E-8625-A672BA61D63D}">
      <dgm:prSet/>
      <dgm:spPr/>
      <dgm:t>
        <a:bodyPr/>
        <a:lstStyle/>
        <a:p>
          <a:endParaRPr lang="en-US"/>
        </a:p>
      </dgm:t>
    </dgm:pt>
    <dgm:pt modelId="{6D0AAD4C-5D52-4013-9069-EF8C255C4237}">
      <dgm:prSet/>
      <dgm:spPr/>
      <dgm:t>
        <a:bodyPr/>
        <a:lstStyle/>
        <a:p>
          <a:r>
            <a:rPr lang="en-US"/>
            <a:t>Implemnt co-op</a:t>
          </a:r>
        </a:p>
      </dgm:t>
    </dgm:pt>
    <dgm:pt modelId="{CDD6BB8D-F598-4B50-A07C-A6F96CBAEF0E}" type="parTrans" cxnId="{34ACEC80-23BF-4A47-96F2-4A2629D0BD12}">
      <dgm:prSet/>
      <dgm:spPr/>
      <dgm:t>
        <a:bodyPr/>
        <a:lstStyle/>
        <a:p>
          <a:endParaRPr lang="en-US"/>
        </a:p>
      </dgm:t>
    </dgm:pt>
    <dgm:pt modelId="{77AEFEFD-1A08-4CD2-B0F2-EFA8350AFA7B}" type="sibTrans" cxnId="{34ACEC80-23BF-4A47-96F2-4A2629D0BD12}">
      <dgm:prSet/>
      <dgm:spPr/>
      <dgm:t>
        <a:bodyPr/>
        <a:lstStyle/>
        <a:p>
          <a:endParaRPr lang="en-US"/>
        </a:p>
      </dgm:t>
    </dgm:pt>
    <dgm:pt modelId="{69D50523-F0A8-4840-8FFE-BE3453856811}" type="pres">
      <dgm:prSet presAssocID="{6E5DE1EE-22D5-4A58-9467-7931FA0A1C9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D54B456-A759-4FBB-90B1-F2A9F7221C15}" type="pres">
      <dgm:prSet presAssocID="{5C29EE9D-14BC-4327-A830-C71C2167CD2A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472B87-9FAA-43D6-94C1-FC06B9ADBAD6}" type="pres">
      <dgm:prSet presAssocID="{BE3C2961-35AD-4E31-9892-CA47B5B3EC2D}" presName="spacer" presStyleCnt="0"/>
      <dgm:spPr/>
    </dgm:pt>
    <dgm:pt modelId="{B01718B7-4AE7-4D8A-BDAA-F45C2C6EBAA5}" type="pres">
      <dgm:prSet presAssocID="{B5034C2D-884B-43CD-85E1-2DB140BF9161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AD5686-D2C6-4E21-8DF8-2326231FF8B6}" type="pres">
      <dgm:prSet presAssocID="{58F1FA45-A411-40BC-8CCA-2CF5F5340D99}" presName="spacer" presStyleCnt="0"/>
      <dgm:spPr/>
    </dgm:pt>
    <dgm:pt modelId="{1C41A973-F1BD-40C7-AADE-D70EB63AD558}" type="pres">
      <dgm:prSet presAssocID="{6D0AAD4C-5D52-4013-9069-EF8C255C423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E839004-CB9C-4DEF-A81D-BD6E112F756F}" type="presOf" srcId="{6D0AAD4C-5D52-4013-9069-EF8C255C4237}" destId="{1C41A973-F1BD-40C7-AADE-D70EB63AD558}" srcOrd="0" destOrd="0" presId="urn:microsoft.com/office/officeart/2005/8/layout/vList2"/>
    <dgm:cxn modelId="{F6B3BB6A-BAB5-4C97-B5BA-CD43398BCB52}" type="presOf" srcId="{B5034C2D-884B-43CD-85E1-2DB140BF9161}" destId="{B01718B7-4AE7-4D8A-BDAA-F45C2C6EBAA5}" srcOrd="0" destOrd="0" presId="urn:microsoft.com/office/officeart/2005/8/layout/vList2"/>
    <dgm:cxn modelId="{52ED9730-97D8-4C14-B82F-49F3F05AC83B}" srcId="{6E5DE1EE-22D5-4A58-9467-7931FA0A1C9F}" destId="{5C29EE9D-14BC-4327-A830-C71C2167CD2A}" srcOrd="0" destOrd="0" parTransId="{E3AB0C3F-B761-47E4-A387-6A30BD9FD058}" sibTransId="{BE3C2961-35AD-4E31-9892-CA47B5B3EC2D}"/>
    <dgm:cxn modelId="{8A1DAC3B-8BD4-4E09-B992-645B0448C3FD}" type="presOf" srcId="{6E5DE1EE-22D5-4A58-9467-7931FA0A1C9F}" destId="{69D50523-F0A8-4840-8FFE-BE3453856811}" srcOrd="0" destOrd="0" presId="urn:microsoft.com/office/officeart/2005/8/layout/vList2"/>
    <dgm:cxn modelId="{9BE23C28-558F-404E-8625-A672BA61D63D}" srcId="{6E5DE1EE-22D5-4A58-9467-7931FA0A1C9F}" destId="{B5034C2D-884B-43CD-85E1-2DB140BF9161}" srcOrd="1" destOrd="0" parTransId="{54834D89-64E9-4A50-BF61-64206F66ABD4}" sibTransId="{58F1FA45-A411-40BC-8CCA-2CF5F5340D99}"/>
    <dgm:cxn modelId="{8FA8A966-DA9F-403E-B0AE-7074828D5D2B}" type="presOf" srcId="{5C29EE9D-14BC-4327-A830-C71C2167CD2A}" destId="{CD54B456-A759-4FBB-90B1-F2A9F7221C15}" srcOrd="0" destOrd="0" presId="urn:microsoft.com/office/officeart/2005/8/layout/vList2"/>
    <dgm:cxn modelId="{34ACEC80-23BF-4A47-96F2-4A2629D0BD12}" srcId="{6E5DE1EE-22D5-4A58-9467-7931FA0A1C9F}" destId="{6D0AAD4C-5D52-4013-9069-EF8C255C4237}" srcOrd="2" destOrd="0" parTransId="{CDD6BB8D-F598-4B50-A07C-A6F96CBAEF0E}" sibTransId="{77AEFEFD-1A08-4CD2-B0F2-EFA8350AFA7B}"/>
    <dgm:cxn modelId="{A7F7C9EA-B55E-4418-B012-53366B94E21E}" type="presParOf" srcId="{69D50523-F0A8-4840-8FFE-BE3453856811}" destId="{CD54B456-A759-4FBB-90B1-F2A9F7221C15}" srcOrd="0" destOrd="0" presId="urn:microsoft.com/office/officeart/2005/8/layout/vList2"/>
    <dgm:cxn modelId="{07F128C7-0D88-49A1-89ED-8BD1E6D959B7}" type="presParOf" srcId="{69D50523-F0A8-4840-8FFE-BE3453856811}" destId="{56472B87-9FAA-43D6-94C1-FC06B9ADBAD6}" srcOrd="1" destOrd="0" presId="urn:microsoft.com/office/officeart/2005/8/layout/vList2"/>
    <dgm:cxn modelId="{0B42EE17-7C14-4E68-BF75-248A3AAFE2E6}" type="presParOf" srcId="{69D50523-F0A8-4840-8FFE-BE3453856811}" destId="{B01718B7-4AE7-4D8A-BDAA-F45C2C6EBAA5}" srcOrd="2" destOrd="0" presId="urn:microsoft.com/office/officeart/2005/8/layout/vList2"/>
    <dgm:cxn modelId="{2FE38086-398E-4333-9BF5-E1E64951088F}" type="presParOf" srcId="{69D50523-F0A8-4840-8FFE-BE3453856811}" destId="{A3AD5686-D2C6-4E21-8DF8-2326231FF8B6}" srcOrd="3" destOrd="0" presId="urn:microsoft.com/office/officeart/2005/8/layout/vList2"/>
    <dgm:cxn modelId="{D9743223-D492-4C02-B01E-308F8C1993A7}" type="presParOf" srcId="{69D50523-F0A8-4840-8FFE-BE3453856811}" destId="{1C41A973-F1BD-40C7-AADE-D70EB63AD55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3F1987-7951-4E7D-88B6-7FF1B0F45484}">
      <dsp:nvSpPr>
        <dsp:cNvPr id="0" name=""/>
        <dsp:cNvSpPr/>
      </dsp:nvSpPr>
      <dsp:spPr>
        <a:xfrm>
          <a:off x="0" y="3399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542092-4D9F-4CE3-92B2-EDE5E08E9CCD}">
      <dsp:nvSpPr>
        <dsp:cNvPr id="0" name=""/>
        <dsp:cNvSpPr/>
      </dsp:nvSpPr>
      <dsp:spPr>
        <a:xfrm>
          <a:off x="219037" y="166319"/>
          <a:ext cx="398249" cy="3982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26AC9B-32D7-4B04-B855-93184FE518A5}">
      <dsp:nvSpPr>
        <dsp:cNvPr id="0" name=""/>
        <dsp:cNvSpPr/>
      </dsp:nvSpPr>
      <dsp:spPr>
        <a:xfrm>
          <a:off x="836323" y="3399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bg-BG" sz="1900" kern="1200" dirty="0"/>
            <a:t>Мартин Иванов </a:t>
          </a:r>
          <a:r>
            <a:rPr lang="en-US" sz="1900" kern="1200" dirty="0"/>
            <a:t>and </a:t>
          </a:r>
          <a:r>
            <a:rPr lang="bg-BG" sz="1900" kern="1200" dirty="0"/>
            <a:t>Пламен </a:t>
          </a:r>
          <a:r>
            <a:rPr lang="bg-BG" sz="1900" kern="1200" dirty="0" err="1"/>
            <a:t>Дейлянов</a:t>
          </a:r>
          <a:r>
            <a:rPr lang="bg-BG" sz="1900" kern="1200" dirty="0"/>
            <a:t> – </a:t>
          </a:r>
          <a:r>
            <a:rPr lang="en-US" sz="1900" kern="1200" dirty="0" err="1"/>
            <a:t>TyperScript</a:t>
          </a:r>
          <a:r>
            <a:rPr lang="en-US" sz="1900" kern="1200" dirty="0"/>
            <a:t>, </a:t>
          </a:r>
          <a:r>
            <a:rPr lang="en-US" sz="1900" kern="1200" dirty="0" err="1"/>
            <a:t>WordGame</a:t>
          </a:r>
          <a:r>
            <a:rPr lang="en-US" sz="1900" kern="1200" dirty="0"/>
            <a:t> scripts</a:t>
          </a:r>
        </a:p>
      </dsp:txBody>
      <dsp:txXfrm>
        <a:off x="836323" y="3399"/>
        <a:ext cx="10378911" cy="724089"/>
      </dsp:txXfrm>
    </dsp:sp>
    <dsp:sp modelId="{8D5B5770-4966-4557-93F9-DAFA9D268DCE}">
      <dsp:nvSpPr>
        <dsp:cNvPr id="0" name=""/>
        <dsp:cNvSpPr/>
      </dsp:nvSpPr>
      <dsp:spPr>
        <a:xfrm>
          <a:off x="0" y="908511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C0BCB9-CB69-42E6-BBB5-3A743E258A33}">
      <dsp:nvSpPr>
        <dsp:cNvPr id="0" name=""/>
        <dsp:cNvSpPr/>
      </dsp:nvSpPr>
      <dsp:spPr>
        <a:xfrm>
          <a:off x="219037" y="1071431"/>
          <a:ext cx="398249" cy="3982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ABC1FB-E647-4973-87CA-8CF70489A95E}">
      <dsp:nvSpPr>
        <dsp:cNvPr id="0" name=""/>
        <dsp:cNvSpPr/>
      </dsp:nvSpPr>
      <dsp:spPr>
        <a:xfrm>
          <a:off x="836323" y="908511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bg-BG" sz="1900" kern="1200" dirty="0"/>
            <a:t>Ренета Топалска – </a:t>
          </a:r>
          <a:r>
            <a:rPr lang="en-US" sz="1900" kern="1200" dirty="0"/>
            <a:t>Scrum master</a:t>
          </a:r>
        </a:p>
      </dsp:txBody>
      <dsp:txXfrm>
        <a:off x="836323" y="908511"/>
        <a:ext cx="10378911" cy="724089"/>
      </dsp:txXfrm>
    </dsp:sp>
    <dsp:sp modelId="{D24A7CE1-F6BF-41F4-9EE0-846176A0336C}">
      <dsp:nvSpPr>
        <dsp:cNvPr id="0" name=""/>
        <dsp:cNvSpPr/>
      </dsp:nvSpPr>
      <dsp:spPr>
        <a:xfrm>
          <a:off x="0" y="1813624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1F1105-6DC3-43CD-91CA-319D9AF0F93E}">
      <dsp:nvSpPr>
        <dsp:cNvPr id="0" name=""/>
        <dsp:cNvSpPr/>
      </dsp:nvSpPr>
      <dsp:spPr>
        <a:xfrm>
          <a:off x="219037" y="1976544"/>
          <a:ext cx="398249" cy="3982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D58A98-F086-4AC7-B678-CCD8B0CCCBD7}">
      <dsp:nvSpPr>
        <dsp:cNvPr id="0" name=""/>
        <dsp:cNvSpPr/>
      </dsp:nvSpPr>
      <dsp:spPr>
        <a:xfrm>
          <a:off x="836323" y="1813624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bg-BG" sz="1900" kern="1200" dirty="0"/>
            <a:t>Росен Папазов – </a:t>
          </a:r>
          <a:r>
            <a:rPr lang="en-US" sz="1900" kern="1200" dirty="0"/>
            <a:t>Sound designer</a:t>
          </a:r>
        </a:p>
      </dsp:txBody>
      <dsp:txXfrm>
        <a:off x="836323" y="1813624"/>
        <a:ext cx="10378911" cy="724089"/>
      </dsp:txXfrm>
    </dsp:sp>
    <dsp:sp modelId="{98202385-C593-4C9B-9A00-F2D93C99431D}">
      <dsp:nvSpPr>
        <dsp:cNvPr id="0" name=""/>
        <dsp:cNvSpPr/>
      </dsp:nvSpPr>
      <dsp:spPr>
        <a:xfrm>
          <a:off x="0" y="2718736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16798C-6D8A-4076-A2F9-7CF7D667217F}">
      <dsp:nvSpPr>
        <dsp:cNvPr id="0" name=""/>
        <dsp:cNvSpPr/>
      </dsp:nvSpPr>
      <dsp:spPr>
        <a:xfrm>
          <a:off x="219037" y="2881656"/>
          <a:ext cx="398249" cy="39824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2E9A9E-CC97-4EB3-AC5A-A673ED1092DB}">
      <dsp:nvSpPr>
        <dsp:cNvPr id="0" name=""/>
        <dsp:cNvSpPr/>
      </dsp:nvSpPr>
      <dsp:spPr>
        <a:xfrm>
          <a:off x="836323" y="2718736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bg-BG" sz="1900" kern="1200" dirty="0"/>
            <a:t>Калоян Динев – </a:t>
          </a:r>
          <a:r>
            <a:rPr lang="en-US" sz="1900" kern="1200" dirty="0"/>
            <a:t>Back-End developer, code checker, </a:t>
          </a:r>
          <a:r>
            <a:rPr lang="en-US" sz="1900" kern="1200" dirty="0" smtClean="0"/>
            <a:t>presentation, </a:t>
          </a:r>
          <a:r>
            <a:rPr lang="en-US" sz="1900" kern="1200" dirty="0"/>
            <a:t>designer, update </a:t>
          </a:r>
          <a:r>
            <a:rPr lang="en-US" sz="1900" kern="1200" dirty="0" err="1"/>
            <a:t>TyperScript</a:t>
          </a:r>
          <a:r>
            <a:rPr lang="en-US" sz="1900" kern="1200" dirty="0"/>
            <a:t>, </a:t>
          </a:r>
          <a:r>
            <a:rPr lang="en-US" sz="1900" kern="1200" dirty="0" err="1"/>
            <a:t>WordGame</a:t>
          </a:r>
          <a:r>
            <a:rPr lang="en-US" sz="1900" kern="1200" dirty="0"/>
            <a:t> scripts</a:t>
          </a:r>
        </a:p>
      </dsp:txBody>
      <dsp:txXfrm>
        <a:off x="836323" y="2718736"/>
        <a:ext cx="10378911" cy="724089"/>
      </dsp:txXfrm>
    </dsp:sp>
    <dsp:sp modelId="{445C48D3-FACA-497E-A314-A6D3175F3919}">
      <dsp:nvSpPr>
        <dsp:cNvPr id="0" name=""/>
        <dsp:cNvSpPr/>
      </dsp:nvSpPr>
      <dsp:spPr>
        <a:xfrm>
          <a:off x="0" y="3566696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0537A4-91B7-43AE-8CBD-00638A3DC3E2}">
      <dsp:nvSpPr>
        <dsp:cNvPr id="0" name=""/>
        <dsp:cNvSpPr/>
      </dsp:nvSpPr>
      <dsp:spPr>
        <a:xfrm>
          <a:off x="219037" y="3786768"/>
          <a:ext cx="398249" cy="3982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88FDD8-4381-498D-ABD1-8A42D2C6AF2A}">
      <dsp:nvSpPr>
        <dsp:cNvPr id="0" name=""/>
        <dsp:cNvSpPr/>
      </dsp:nvSpPr>
      <dsp:spPr>
        <a:xfrm>
          <a:off x="836323" y="3623848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lvl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bg-BG" sz="1900" kern="1200" dirty="0"/>
            <a:t>Мирослав Иванов – </a:t>
          </a:r>
          <a:r>
            <a:rPr lang="en-US" sz="1900" kern="1200" dirty="0" smtClean="0"/>
            <a:t>Documentation</a:t>
          </a:r>
          <a:endParaRPr lang="en-US" sz="1900" kern="1200" dirty="0"/>
        </a:p>
      </dsp:txBody>
      <dsp:txXfrm>
        <a:off x="836323" y="3623848"/>
        <a:ext cx="10378911" cy="7240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54B456-A759-4FBB-90B1-F2A9F7221C15}">
      <dsp:nvSpPr>
        <dsp:cNvPr id="0" name=""/>
        <dsp:cNvSpPr/>
      </dsp:nvSpPr>
      <dsp:spPr>
        <a:xfrm>
          <a:off x="0" y="52759"/>
          <a:ext cx="5184437" cy="14449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/>
            <a:t>Implement voice act</a:t>
          </a:r>
        </a:p>
      </dsp:txBody>
      <dsp:txXfrm>
        <a:off x="70537" y="123296"/>
        <a:ext cx="5043363" cy="1303875"/>
      </dsp:txXfrm>
    </dsp:sp>
    <dsp:sp modelId="{B01718B7-4AE7-4D8A-BDAA-F45C2C6EBAA5}">
      <dsp:nvSpPr>
        <dsp:cNvPr id="0" name=""/>
        <dsp:cNvSpPr/>
      </dsp:nvSpPr>
      <dsp:spPr>
        <a:xfrm>
          <a:off x="0" y="1607148"/>
          <a:ext cx="5184437" cy="14449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/>
            <a:t>Implement more mini games</a:t>
          </a:r>
        </a:p>
      </dsp:txBody>
      <dsp:txXfrm>
        <a:off x="70537" y="1677685"/>
        <a:ext cx="5043363" cy="1303875"/>
      </dsp:txXfrm>
    </dsp:sp>
    <dsp:sp modelId="{1C41A973-F1BD-40C7-AADE-D70EB63AD558}">
      <dsp:nvSpPr>
        <dsp:cNvPr id="0" name=""/>
        <dsp:cNvSpPr/>
      </dsp:nvSpPr>
      <dsp:spPr>
        <a:xfrm>
          <a:off x="0" y="3161539"/>
          <a:ext cx="5184437" cy="14449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/>
            <a:t>Implemnt co-op</a:t>
          </a:r>
        </a:p>
      </dsp:txBody>
      <dsp:txXfrm>
        <a:off x="70537" y="3232076"/>
        <a:ext cx="5043363" cy="13038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6/28/2021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 and do fun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209499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bg-BG" dirty="0"/>
              <a:t>Ренета Топалска</a:t>
            </a:r>
          </a:p>
          <a:p>
            <a:pPr marL="0" indent="0">
              <a:buNone/>
            </a:pPr>
            <a:r>
              <a:rPr lang="bg-BG" dirty="0"/>
              <a:t>Калоян Динев</a:t>
            </a:r>
          </a:p>
          <a:p>
            <a:pPr marL="0" indent="0">
              <a:buNone/>
            </a:pPr>
            <a:r>
              <a:rPr lang="bg-BG" dirty="0"/>
              <a:t>Росен Папазов</a:t>
            </a:r>
          </a:p>
          <a:p>
            <a:pPr marL="0" indent="0">
              <a:buNone/>
            </a:pPr>
            <a:r>
              <a:rPr lang="bg-BG" dirty="0"/>
              <a:t>Пламен </a:t>
            </a:r>
            <a:r>
              <a:rPr lang="bg-BG" dirty="0" err="1"/>
              <a:t>Дайлянов</a:t>
            </a:r>
            <a:endParaRPr lang="bg-BG" dirty="0"/>
          </a:p>
          <a:p>
            <a:pPr marL="0" indent="0">
              <a:buNone/>
            </a:pPr>
            <a:r>
              <a:rPr lang="bg-BG" dirty="0"/>
              <a:t>Мартин </a:t>
            </a:r>
            <a:r>
              <a:rPr lang="bg-BG" dirty="0" err="1"/>
              <a:t>Кафеджиев</a:t>
            </a:r>
            <a:endParaRPr lang="en-US" dirty="0"/>
          </a:p>
          <a:p>
            <a:pPr marL="0" indent="0">
              <a:buNone/>
            </a:pPr>
            <a:r>
              <a:rPr lang="bg-BG" dirty="0"/>
              <a:t>Мирослав Иванов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Implementation of the tasks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aphicFrame>
        <p:nvGraphicFramePr>
          <p:cNvPr id="12" name="Text Placeholder 9">
            <a:extLst>
              <a:ext uri="{FF2B5EF4-FFF2-40B4-BE49-F238E27FC236}">
                <a16:creationId xmlns:a16="http://schemas.microsoft.com/office/drawing/2014/main" id="{549E99C0-83D9-45DE-BDA0-E68129E763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5140673"/>
              </p:ext>
            </p:extLst>
          </p:nvPr>
        </p:nvGraphicFramePr>
        <p:xfrm>
          <a:off x="443365" y="1825625"/>
          <a:ext cx="1121523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82206B1-586F-4254-9B36-D06C4E294AC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sz="3200" dirty="0"/>
              <a:t>C#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B924A29-3538-4A3F-82A6-D2A7538C21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3200" dirty="0"/>
              <a:t>Unity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B8F0371-4F69-4131-91BF-9AB99E6EE89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3200" dirty="0"/>
              <a:t>Power Point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8CACAF1-61EA-4605-A8FE-2EEE752B49F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z="3200" dirty="0"/>
              <a:t>Word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D05A34F-7712-46DB-AB5B-272E294B62E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sz="3200" dirty="0"/>
              <a:t>Visual Studio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1F11E7-EDE5-4119-BA64-4FC57C285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F55C13F9-4491-4461-9772-374DE93F8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212" y="2190483"/>
            <a:ext cx="1302105" cy="1463040"/>
          </a:xfrm>
          <a:prstGeom prst="rect">
            <a:avLst/>
          </a:prstGeom>
        </p:spPr>
      </p:pic>
      <p:pic>
        <p:nvPicPr>
          <p:cNvPr id="11" name="Picture 10" descr="A picture containing text, sign, dark&#10;&#10;Description automatically generated">
            <a:extLst>
              <a:ext uri="{FF2B5EF4-FFF2-40B4-BE49-F238E27FC236}">
                <a16:creationId xmlns:a16="http://schemas.microsoft.com/office/drawing/2014/main" id="{800AFFA6-25B6-40F4-8DE9-630C814D6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4751" y="2276362"/>
            <a:ext cx="1370344" cy="1407737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5C17981E-9B51-4702-8CED-D0F3E6DAE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869" y="2276362"/>
            <a:ext cx="1458631" cy="1356666"/>
          </a:xfrm>
          <a:prstGeom prst="rect">
            <a:avLst/>
          </a:prstGeom>
        </p:spPr>
      </p:pic>
      <p:pic>
        <p:nvPicPr>
          <p:cNvPr id="17" name="Picture 16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7C5D6DFC-64EB-4713-A789-26F95590AE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7274" y="2313715"/>
            <a:ext cx="1370344" cy="1345381"/>
          </a:xfrm>
          <a:prstGeom prst="rect">
            <a:avLst/>
          </a:prstGeom>
        </p:spPr>
      </p:pic>
      <p:pic>
        <p:nvPicPr>
          <p:cNvPr id="28" name="Picture 27" descr="Icon&#10;&#10;Description automatically generated">
            <a:extLst>
              <a:ext uri="{FF2B5EF4-FFF2-40B4-BE49-F238E27FC236}">
                <a16:creationId xmlns:a16="http://schemas.microsoft.com/office/drawing/2014/main" id="{B27D38AD-72E0-4040-8026-C89FF96EE0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5965" y="2440188"/>
            <a:ext cx="1900741" cy="118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3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Future plans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478C69-0A1D-45FF-8600-ED903803F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11" name="Content Placeholder 10" descr="Angled shot of pen on a graph">
            <a:extLst>
              <a:ext uri="{FF2B5EF4-FFF2-40B4-BE49-F238E27FC236}">
                <a16:creationId xmlns:a16="http://schemas.microsoft.com/office/drawing/2014/main" id="{74D446AD-4ECA-45DB-B212-666331AFF5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42913" y="2119048"/>
            <a:ext cx="5184775" cy="3456516"/>
          </a:xfrm>
        </p:spPr>
      </p:pic>
      <p:graphicFrame>
        <p:nvGraphicFramePr>
          <p:cNvPr id="23" name="Text Placeholder 20">
            <a:extLst>
              <a:ext uri="{FF2B5EF4-FFF2-40B4-BE49-F238E27FC236}">
                <a16:creationId xmlns:a16="http://schemas.microsoft.com/office/drawing/2014/main" id="{50D8AAD1-7849-4B8E-904E-337869DB7A3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64845893"/>
              </p:ext>
            </p:extLst>
          </p:nvPr>
        </p:nvGraphicFramePr>
        <p:xfrm>
          <a:off x="6474163" y="1517715"/>
          <a:ext cx="5184437" cy="46592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118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72F618-9DFF-4AF1-95FC-552CC9DD1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noProof="0" smtClean="0"/>
              <a:pPr>
                <a:spcAft>
                  <a:spcPts val="600"/>
                </a:spcAft>
              </a:pPr>
              <a:t>5</a:t>
            </a:fld>
            <a:endParaRPr lang="en-US" noProof="0"/>
          </a:p>
        </p:txBody>
      </p:sp>
      <p:pic>
        <p:nvPicPr>
          <p:cNvPr id="3" name="2021.06.26-19.54">
            <a:hlinkClick r:id="" action="ppaction://media"/>
            <a:extLst>
              <a:ext uri="{FF2B5EF4-FFF2-40B4-BE49-F238E27FC236}">
                <a16:creationId xmlns:a16="http://schemas.microsoft.com/office/drawing/2014/main" id="{299C4826-A5B9-40AC-A120-B793B12ADF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5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717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7242" y="2551176"/>
            <a:ext cx="5517814" cy="1499616"/>
          </a:xfrm>
        </p:spPr>
        <p:txBody>
          <a:bodyPr/>
          <a:lstStyle/>
          <a:p>
            <a:r>
              <a:rPr lang="en-US" dirty="0"/>
              <a:t>Thank you for your attention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77186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40</TotalTime>
  <Words>92</Words>
  <Application>Microsoft Office PowerPoint</Application>
  <PresentationFormat>Widescreen</PresentationFormat>
  <Paragraphs>28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Tahoma</vt:lpstr>
      <vt:lpstr>Trade Gothic LT Pro</vt:lpstr>
      <vt:lpstr>Trebuchet MS</vt:lpstr>
      <vt:lpstr>Office Theme</vt:lpstr>
      <vt:lpstr>Learn and do fun</vt:lpstr>
      <vt:lpstr>Implementation of the tasks</vt:lpstr>
      <vt:lpstr>Technology used</vt:lpstr>
      <vt:lpstr>Future plans</vt:lpstr>
      <vt:lpstr>PowerPoint Presentation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 and do fun</dc:title>
  <dc:creator>Калоян Динков Динев</dc:creator>
  <cp:lastModifiedBy>Ренета Бориславова Топалска</cp:lastModifiedBy>
  <cp:revision>6</cp:revision>
  <dcterms:created xsi:type="dcterms:W3CDTF">2021-06-26T14:47:33Z</dcterms:created>
  <dcterms:modified xsi:type="dcterms:W3CDTF">2021-06-28T07:34:25Z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